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6858000" cy="9144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2" d="100"/>
          <a:sy n="52" d="100"/>
        </p:scale>
        <p:origin x="22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6D1D-BF9C-4A08-A1F7-8CF271013C02}" type="datetimeFigureOut">
              <a:rPr lang="es-MX" smtClean="0"/>
              <a:t>12/07/2025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3BB7-4A4E-4EDD-8BE8-576E16D7D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2688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6D1D-BF9C-4A08-A1F7-8CF271013C02}" type="datetimeFigureOut">
              <a:rPr lang="es-MX" smtClean="0"/>
              <a:t>12/07/2025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3BB7-4A4E-4EDD-8BE8-576E16D7D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397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6D1D-BF9C-4A08-A1F7-8CF271013C02}" type="datetimeFigureOut">
              <a:rPr lang="es-MX" smtClean="0"/>
              <a:t>12/07/2025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3BB7-4A4E-4EDD-8BE8-576E16D7D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8934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6D1D-BF9C-4A08-A1F7-8CF271013C02}" type="datetimeFigureOut">
              <a:rPr lang="es-MX" smtClean="0"/>
              <a:t>12/07/2025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3BB7-4A4E-4EDD-8BE8-576E16D7D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7019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6D1D-BF9C-4A08-A1F7-8CF271013C02}" type="datetimeFigureOut">
              <a:rPr lang="es-MX" smtClean="0"/>
              <a:t>12/07/2025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3BB7-4A4E-4EDD-8BE8-576E16D7D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7405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6D1D-BF9C-4A08-A1F7-8CF271013C02}" type="datetimeFigureOut">
              <a:rPr lang="es-MX" smtClean="0"/>
              <a:t>12/07/2025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3BB7-4A4E-4EDD-8BE8-576E16D7D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303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6D1D-BF9C-4A08-A1F7-8CF271013C02}" type="datetimeFigureOut">
              <a:rPr lang="es-MX" smtClean="0"/>
              <a:t>12/07/2025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3BB7-4A4E-4EDD-8BE8-576E16D7D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3093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6D1D-BF9C-4A08-A1F7-8CF271013C02}" type="datetimeFigureOut">
              <a:rPr lang="es-MX" smtClean="0"/>
              <a:t>12/07/2025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3BB7-4A4E-4EDD-8BE8-576E16D7D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6591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6D1D-BF9C-4A08-A1F7-8CF271013C02}" type="datetimeFigureOut">
              <a:rPr lang="es-MX" smtClean="0"/>
              <a:t>12/07/2025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3BB7-4A4E-4EDD-8BE8-576E16D7D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2167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6D1D-BF9C-4A08-A1F7-8CF271013C02}" type="datetimeFigureOut">
              <a:rPr lang="es-MX" smtClean="0"/>
              <a:t>12/07/2025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3BB7-4A4E-4EDD-8BE8-576E16D7D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6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C6D1D-BF9C-4A08-A1F7-8CF271013C02}" type="datetimeFigureOut">
              <a:rPr lang="es-MX" smtClean="0"/>
              <a:t>12/07/2025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3BB7-4A4E-4EDD-8BE8-576E16D7D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2449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C6D1D-BF9C-4A08-A1F7-8CF271013C02}" type="datetimeFigureOut">
              <a:rPr lang="es-MX" smtClean="0"/>
              <a:t>12/07/2025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3BB7-4A4E-4EDD-8BE8-576E16D7D20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6072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50753" t="21938" r="19702" b="10460"/>
          <a:stretch/>
        </p:blipFill>
        <p:spPr>
          <a:xfrm>
            <a:off x="-32957" y="0"/>
            <a:ext cx="6876062" cy="884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41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hatsApp Video 2025-07-12 at 7.05.01 P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92132" y="486836"/>
            <a:ext cx="4473736" cy="790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94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0346" t="22194" r="50395" b="10459"/>
          <a:stretch/>
        </p:blipFill>
        <p:spPr>
          <a:xfrm>
            <a:off x="0" y="111965"/>
            <a:ext cx="6858000" cy="887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179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50466" t="22449" r="20132" b="9948"/>
          <a:stretch/>
        </p:blipFill>
        <p:spPr>
          <a:xfrm>
            <a:off x="0" y="167948"/>
            <a:ext cx="6858000" cy="886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912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0347" t="21938" r="50825" b="10460"/>
          <a:stretch/>
        </p:blipFill>
        <p:spPr>
          <a:xfrm>
            <a:off x="0" y="-38446"/>
            <a:ext cx="6858000" cy="904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761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Office PowerPoint</Application>
  <PresentationFormat>Presentación en pantalla (4:3)</PresentationFormat>
  <Paragraphs>0</Paragraphs>
  <Slides>5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Francisco Puebla Sánchez</dc:creator>
  <cp:lastModifiedBy>Francisco Puebla Sánchez</cp:lastModifiedBy>
  <cp:revision>1</cp:revision>
  <dcterms:created xsi:type="dcterms:W3CDTF">2025-07-13T04:28:43Z</dcterms:created>
  <dcterms:modified xsi:type="dcterms:W3CDTF">2025-07-13T04:34:00Z</dcterms:modified>
</cp:coreProperties>
</file>